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16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73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3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34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65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5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953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961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81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52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822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0A2D6-E46E-4CF1-A484-E40A93993348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89333-1471-45EB-84A7-63FA835F0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957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3182353" y="3347287"/>
            <a:ext cx="1098884" cy="24062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5400000" flipV="1">
            <a:off x="7525753" y="2013787"/>
            <a:ext cx="1098884" cy="24062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>
            <a:off x="5848350" y="3571875"/>
            <a:ext cx="752479" cy="295275"/>
          </a:xfrm>
          <a:prstGeom prst="bentConnector3">
            <a:avLst>
              <a:gd name="adj1" fmla="val 1899"/>
            </a:avLst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914525" y="3184860"/>
            <a:ext cx="127635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LCD display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267071" y="1107044"/>
            <a:ext cx="161223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Enclosure box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048249" y="3194385"/>
            <a:ext cx="16383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View aperture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70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wkhan</dc:creator>
  <cp:lastModifiedBy>wkhan</cp:lastModifiedBy>
  <cp:revision>4</cp:revision>
  <dcterms:created xsi:type="dcterms:W3CDTF">2016-01-06T17:09:53Z</dcterms:created>
  <dcterms:modified xsi:type="dcterms:W3CDTF">2016-01-06T17:26:01Z</dcterms:modified>
</cp:coreProperties>
</file>

<file path=docProps/thumbnail.jpeg>
</file>